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9" r:id="rId3"/>
    <p:sldId id="260" r:id="rId4"/>
    <p:sldId id="261" r:id="rId5"/>
    <p:sldId id="257" r:id="rId6"/>
    <p:sldId id="258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106" d="100"/>
          <a:sy n="106" d="100"/>
        </p:scale>
        <p:origin x="-72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interSettings" Target="printerSettings/printerSettings1.bin"/><Relationship Id="rId4" Type="http://schemas.openxmlformats.org/officeDocument/2006/relationships/slide" Target="slides/slide3.xml"/><Relationship Id="rId10" Type="http://schemas.openxmlformats.org/officeDocument/2006/relationships/viewProps" Target="viewProps.xml"/><Relationship Id="rId5" Type="http://schemas.openxmlformats.org/officeDocument/2006/relationships/slide" Target="slides/slide4.xml"/><Relationship Id="rId7" Type="http://schemas.openxmlformats.org/officeDocument/2006/relationships/slide" Target="slides/slide6.xml"/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presProps" Target="presProps.xml"/><Relationship Id="rId3" Type="http://schemas.openxmlformats.org/officeDocument/2006/relationships/slide" Target="slides/slide2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67DD6-BB6E-2842-A067-DAEEC854FF8E}" type="datetimeFigureOut">
              <a:rPr lang="en-US" smtClean="0"/>
              <a:pPr/>
              <a:t>8/29/11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1203E-065D-F94E-9FC8-2CB37BC810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67DD6-BB6E-2842-A067-DAEEC854FF8E}" type="datetimeFigureOut">
              <a:rPr lang="en-US" smtClean="0"/>
              <a:pPr/>
              <a:t>8/29/11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1203E-065D-F94E-9FC8-2CB37BC810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67DD6-BB6E-2842-A067-DAEEC854FF8E}" type="datetimeFigureOut">
              <a:rPr lang="en-US" smtClean="0"/>
              <a:pPr/>
              <a:t>8/29/11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1203E-065D-F94E-9FC8-2CB37BC810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67DD6-BB6E-2842-A067-DAEEC854FF8E}" type="datetimeFigureOut">
              <a:rPr lang="en-US" smtClean="0"/>
              <a:pPr/>
              <a:t>8/29/11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1203E-065D-F94E-9FC8-2CB37BC810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67DD6-BB6E-2842-A067-DAEEC854FF8E}" type="datetimeFigureOut">
              <a:rPr lang="en-US" smtClean="0"/>
              <a:pPr/>
              <a:t>8/29/11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1203E-065D-F94E-9FC8-2CB37BC810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67DD6-BB6E-2842-A067-DAEEC854FF8E}" type="datetimeFigureOut">
              <a:rPr lang="en-US" smtClean="0"/>
              <a:pPr/>
              <a:t>8/29/11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1203E-065D-F94E-9FC8-2CB37BC810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67DD6-BB6E-2842-A067-DAEEC854FF8E}" type="datetimeFigureOut">
              <a:rPr lang="en-US" smtClean="0"/>
              <a:pPr/>
              <a:t>8/29/11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1203E-065D-F94E-9FC8-2CB37BC810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67DD6-BB6E-2842-A067-DAEEC854FF8E}" type="datetimeFigureOut">
              <a:rPr lang="en-US" smtClean="0"/>
              <a:pPr/>
              <a:t>8/29/11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1203E-065D-F94E-9FC8-2CB37BC810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67DD6-BB6E-2842-A067-DAEEC854FF8E}" type="datetimeFigureOut">
              <a:rPr lang="en-US" smtClean="0"/>
              <a:pPr/>
              <a:t>8/29/11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1203E-065D-F94E-9FC8-2CB37BC810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67DD6-BB6E-2842-A067-DAEEC854FF8E}" type="datetimeFigureOut">
              <a:rPr lang="en-US" smtClean="0"/>
              <a:pPr/>
              <a:t>8/29/11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1203E-065D-F94E-9FC8-2CB37BC810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67DD6-BB6E-2842-A067-DAEEC854FF8E}" type="datetimeFigureOut">
              <a:rPr lang="en-US" smtClean="0"/>
              <a:pPr/>
              <a:t>8/29/11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1203E-065D-F94E-9FC8-2CB37BC810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C67DD6-BB6E-2842-A067-DAEEC854FF8E}" type="datetimeFigureOut">
              <a:rPr lang="en-US" smtClean="0"/>
              <a:pPr/>
              <a:t>8/29/11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91203E-065D-F94E-9FC8-2CB37BC8106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image" Target="../media/image1.jpeg"/><Relationship Id="rId4" Type="http://schemas.openxmlformats.org/officeDocument/2006/relationships/slide" Target="slide3.xml"/><Relationship Id="rId1" Type="http://schemas.openxmlformats.org/officeDocument/2006/relationships/slideLayout" Target="../slideLayouts/slideLayout1.xml"/><Relationship Id="rId2" Type="http://schemas.openxmlformats.org/officeDocument/2006/relationships/slide" Target="slide5.xml"/><Relationship Id="rId3" Type="http://schemas.openxmlformats.org/officeDocument/2006/relationships/slide" Target="slide2.xml"/><Relationship Id="rId5" Type="http://schemas.openxmlformats.org/officeDocument/2006/relationships/slide" Target="slide4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" Target="slide1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hyperlink" Target="http://www.escapetowisconsin.com/modules/news/detail.php/nav_id/2/page/1/id/238/name/FavoriteWisconsinFallColorTours" TargetMode="External"/><Relationship Id="rId5" Type="http://schemas.openxmlformats.org/officeDocument/2006/relationships/slide" Target="slide6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slide" Target="slide1.xml"/><Relationship Id="rId3" Type="http://schemas.openxmlformats.org/officeDocument/2006/relationships/slide" Target="slide6.xml"/><Relationship Id="rId5" Type="http://schemas.openxmlformats.org/officeDocument/2006/relationships/hyperlink" Target="http://www.duckdogsonline.com/" TargetMode="Externa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hyperlink" Target="http://www.facebook.com/photo.php?fbid=323278339838&amp;set=pu.321805354838&amp;type=1&amp;theater" TargetMode="External"/><Relationship Id="rId5" Type="http://schemas.openxmlformats.org/officeDocument/2006/relationships/hyperlink" Target="http://dinnerwithjulie.com/2008/09/19/day-263-grapes-and-toast/" TargetMode="External"/><Relationship Id="rId7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slide" Target="slide1.xml"/><Relationship Id="rId3" Type="http://schemas.openxmlformats.org/officeDocument/2006/relationships/slide" Target="slide6.xml"/><Relationship Id="rId6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hyperlink" Target="http://pershingareanews.com/packers-put-bears-in-the-freezer-with-crushing-win.html/green-bay-packers" TargetMode="External"/><Relationship Id="rId5" Type="http://schemas.openxmlformats.org/officeDocument/2006/relationships/image" Target="../media/image7.png"/><Relationship Id="rId7" Type="http://schemas.openxmlformats.org/officeDocument/2006/relationships/slide" Target="slide6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hyperlink" Target="http://www.washtenawjrfootball.org/" TargetMode="External"/><Relationship Id="rId6" Type="http://schemas.openxmlformats.org/officeDocument/2006/relationships/slide" Target="slide1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" Target="slide4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Relationship Id="rId3" Type="http://schemas.openxmlformats.org/officeDocument/2006/relationships/slide" Target="slide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470025"/>
          </a:xfrm>
        </p:spPr>
        <p:txBody>
          <a:bodyPr/>
          <a:lstStyle/>
          <a:p>
            <a:r>
              <a:rPr lang="en-US" dirty="0" smtClean="0"/>
              <a:t>Fall Fun:</a:t>
            </a:r>
            <a:br>
              <a:rPr lang="en-US" dirty="0" smtClean="0"/>
            </a:br>
            <a:r>
              <a:rPr lang="en-US" dirty="0" smtClean="0"/>
              <a:t>What do you like to do?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590800"/>
            <a:ext cx="6400800" cy="3048000"/>
          </a:xfrm>
        </p:spPr>
        <p:txBody>
          <a:bodyPr/>
          <a:lstStyle/>
          <a:p>
            <a:r>
              <a:rPr lang="en-US" dirty="0" smtClean="0">
                <a:hlinkClick r:id="rId2" action="ppaction://hlinksldjump"/>
              </a:rPr>
              <a:t>Play football</a:t>
            </a:r>
            <a:endParaRPr lang="en-US" dirty="0" smtClean="0"/>
          </a:p>
          <a:p>
            <a:r>
              <a:rPr lang="en-US" dirty="0" smtClean="0">
                <a:hlinkClick r:id="rId3" action="ppaction://hlinksldjump"/>
              </a:rPr>
              <a:t>Walk in the leaves</a:t>
            </a:r>
            <a:endParaRPr lang="en-US" dirty="0" smtClean="0"/>
          </a:p>
          <a:p>
            <a:r>
              <a:rPr lang="en-US" dirty="0" smtClean="0">
                <a:hlinkClick r:id="rId4" action="ppaction://hlinksldjump"/>
              </a:rPr>
              <a:t>Go duck hunting</a:t>
            </a:r>
            <a:endParaRPr lang="en-US" dirty="0" smtClean="0"/>
          </a:p>
          <a:p>
            <a:r>
              <a:rPr lang="en-US" dirty="0" smtClean="0">
                <a:hlinkClick r:id="rId5" action="ppaction://hlinksldjump"/>
              </a:rPr>
              <a:t>Pick apples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969221">
            <a:off x="6741705" y="2850358"/>
            <a:ext cx="2061391" cy="1377696"/>
          </a:xfrm>
          <a:prstGeom prst="rect">
            <a:avLst/>
          </a:prstGeom>
        </p:spPr>
      </p:pic>
      <p:sp>
        <p:nvSpPr>
          <p:cNvPr id="5" name="Heart 4">
            <a:hlinkClick r:id="rId5" action="ppaction://hlinksldjump"/>
          </p:cNvPr>
          <p:cNvSpPr/>
          <p:nvPr/>
        </p:nvSpPr>
        <p:spPr>
          <a:xfrm>
            <a:off x="838200" y="5257800"/>
            <a:ext cx="990600" cy="762000"/>
          </a:xfrm>
          <a:prstGeom prst="heart">
            <a:avLst/>
          </a:prstGeom>
          <a:solidFill>
            <a:schemeClr val="accent2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My  favorite</a:t>
            </a:r>
            <a:endParaRPr lang="en-US" sz="10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Walk in the leaves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2743200" cy="2819399"/>
          </a:xfrm>
        </p:spPr>
        <p:txBody>
          <a:bodyPr/>
          <a:lstStyle/>
          <a:p>
            <a:r>
              <a:rPr lang="en-US" dirty="0" smtClean="0"/>
              <a:t>High Cliff is the place to go!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6800" y="1371601"/>
            <a:ext cx="5080000" cy="3810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419600" y="5791200"/>
            <a:ext cx="4572000" cy="67710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000" dirty="0" smtClean="0">
                <a:hlinkClick r:id="rId3"/>
              </a:rPr>
              <a:t>http://www.escapetowisconsin.com/modules/news/detail.php/nav_id/2/page/1/id/238/name/FavoriteWisconsinFallColorTours</a:t>
            </a:r>
            <a:endParaRPr lang="en-US" sz="1000" dirty="0" smtClean="0"/>
          </a:p>
          <a:p>
            <a:endParaRPr lang="en-US" dirty="0"/>
          </a:p>
        </p:txBody>
      </p:sp>
      <p:sp>
        <p:nvSpPr>
          <p:cNvPr id="6" name="Left Arrow 5"/>
          <p:cNvSpPr/>
          <p:nvPr/>
        </p:nvSpPr>
        <p:spPr>
          <a:xfrm>
            <a:off x="457200" y="5989320"/>
            <a:ext cx="1447800" cy="640080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4" action="ppaction://hlinksldjump"/>
              </a:rPr>
              <a:t>Activities</a:t>
            </a:r>
            <a:endParaRPr lang="en-US" dirty="0"/>
          </a:p>
        </p:txBody>
      </p:sp>
      <p:sp>
        <p:nvSpPr>
          <p:cNvPr id="7" name="Right Arrow 6"/>
          <p:cNvSpPr/>
          <p:nvPr/>
        </p:nvSpPr>
        <p:spPr>
          <a:xfrm>
            <a:off x="2667000" y="5989320"/>
            <a:ext cx="1371600" cy="64008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5" action="ppaction://hlinksldjump"/>
              </a:rPr>
              <a:t>End</a:t>
            </a:r>
            <a:endParaRPr lang="en-US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Duck Hunting</a:t>
            </a:r>
            <a:endParaRPr lang="en-US" dirty="0"/>
          </a:p>
        </p:txBody>
      </p:sp>
      <p:sp>
        <p:nvSpPr>
          <p:cNvPr id="4" name="Left Arrow 3"/>
          <p:cNvSpPr/>
          <p:nvPr/>
        </p:nvSpPr>
        <p:spPr>
          <a:xfrm>
            <a:off x="457200" y="5989320"/>
            <a:ext cx="1447800" cy="640080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2" action="ppaction://hlinksldjump"/>
              </a:rPr>
              <a:t>Activities</a:t>
            </a:r>
            <a:endParaRPr lang="en-US" dirty="0"/>
          </a:p>
        </p:txBody>
      </p:sp>
      <p:sp>
        <p:nvSpPr>
          <p:cNvPr id="5" name="Right Arrow 4"/>
          <p:cNvSpPr/>
          <p:nvPr/>
        </p:nvSpPr>
        <p:spPr>
          <a:xfrm>
            <a:off x="2667000" y="5989320"/>
            <a:ext cx="1371600" cy="64008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3" action="ppaction://hlinksldjump"/>
              </a:rPr>
              <a:t>End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0" y="1417638"/>
            <a:ext cx="4947088" cy="3611562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934200" y="5989320"/>
            <a:ext cx="19537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>
                <a:hlinkClick r:id="rId5"/>
              </a:rPr>
              <a:t>http://www.duckdogsonline.com/</a:t>
            </a:r>
            <a:endParaRPr lang="en-US" sz="1000" dirty="0" smtClean="0"/>
          </a:p>
          <a:p>
            <a:endParaRPr lang="en-US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Apple Picking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41406"/>
            <a:ext cx="3124200" cy="4389120"/>
          </a:xfrm>
        </p:spPr>
        <p:txBody>
          <a:bodyPr/>
          <a:lstStyle/>
          <a:p>
            <a:r>
              <a:rPr lang="en-US" dirty="0" smtClean="0"/>
              <a:t>Heritage Orchard is where you will find me. </a:t>
            </a:r>
          </a:p>
          <a:p>
            <a:r>
              <a:rPr lang="en-US" dirty="0" smtClean="0"/>
              <a:t>I then make apple butter and apple jelly. Yum, yum!!</a:t>
            </a:r>
            <a:endParaRPr lang="en-US" dirty="0"/>
          </a:p>
        </p:txBody>
      </p:sp>
      <p:sp>
        <p:nvSpPr>
          <p:cNvPr id="4" name="Left Arrow 3"/>
          <p:cNvSpPr/>
          <p:nvPr/>
        </p:nvSpPr>
        <p:spPr>
          <a:xfrm>
            <a:off x="457200" y="5989320"/>
            <a:ext cx="1447800" cy="640080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2" action="ppaction://hlinksldjump"/>
              </a:rPr>
              <a:t>Activities</a:t>
            </a:r>
            <a:endParaRPr lang="en-US" dirty="0"/>
          </a:p>
        </p:txBody>
      </p:sp>
      <p:sp>
        <p:nvSpPr>
          <p:cNvPr id="5" name="Right Arrow 4"/>
          <p:cNvSpPr/>
          <p:nvPr/>
        </p:nvSpPr>
        <p:spPr>
          <a:xfrm>
            <a:off x="2667000" y="5989320"/>
            <a:ext cx="1371600" cy="64008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3" action="ppaction://hlinksldjump"/>
              </a:rPr>
              <a:t>End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5638800" y="5791200"/>
            <a:ext cx="35052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1125" indent="-111125">
              <a:buFont typeface="Arial"/>
              <a:buChar char="•"/>
            </a:pPr>
            <a:r>
              <a:rPr lang="en-US" sz="1000" dirty="0" smtClean="0">
                <a:hlinkClick r:id="rId4"/>
              </a:rPr>
              <a:t>http://www.facebook.com/photo.php?fbid=323278339838&amp;set=pu.321805354838&amp;type=1&amp;theater</a:t>
            </a:r>
            <a:endParaRPr lang="en-US" sz="1000" dirty="0" smtClean="0"/>
          </a:p>
          <a:p>
            <a:pPr marL="111125" indent="-111125">
              <a:buFont typeface="Arial"/>
              <a:buChar char="•"/>
            </a:pPr>
            <a:r>
              <a:rPr lang="en-US" sz="1000" dirty="0" smtClean="0">
                <a:hlinkClick r:id="rId5"/>
              </a:rPr>
              <a:t>http://dinnerwithjulie.com/2008/09/19/day-263-grapes-and-toast/</a:t>
            </a:r>
            <a:endParaRPr lang="en-US" sz="1000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00600" y="1241406"/>
            <a:ext cx="4110710" cy="267335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38600" y="4099160"/>
            <a:ext cx="2361150" cy="1428496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Football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3733800" cy="914400"/>
          </a:xfrm>
        </p:spPr>
        <p:txBody>
          <a:bodyPr/>
          <a:lstStyle/>
          <a:p>
            <a:r>
              <a:rPr lang="en-US" dirty="0" smtClean="0"/>
              <a:t>Go Pack Go!!!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03557" y="1295400"/>
            <a:ext cx="2883243" cy="21336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715000" y="5750004"/>
            <a:ext cx="34290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9063" indent="-119063">
              <a:buFont typeface="Arial"/>
              <a:buChar char="•"/>
            </a:pPr>
            <a:r>
              <a:rPr lang="en-US" sz="1000" dirty="0" smtClean="0">
                <a:hlinkClick r:id="rId3"/>
              </a:rPr>
              <a:t>http://www.washtenawjrfootball.org/</a:t>
            </a:r>
            <a:endParaRPr lang="en-US" sz="1000" dirty="0" smtClean="0"/>
          </a:p>
          <a:p>
            <a:pPr marL="119063" indent="-119063">
              <a:buFont typeface="Arial"/>
              <a:buChar char="•"/>
            </a:pPr>
            <a:r>
              <a:rPr lang="en-US" sz="1000" dirty="0" smtClean="0">
                <a:hlinkClick r:id="rId4"/>
              </a:rPr>
              <a:t>http://pershingareanews.com/packers-put-bears-in-the-freezer-with-crushing-win.html/green-bay-packers</a:t>
            </a:r>
            <a:endParaRPr lang="en-US" sz="1000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" y="2514601"/>
            <a:ext cx="4457700" cy="2971800"/>
          </a:xfrm>
          <a:prstGeom prst="rect">
            <a:avLst/>
          </a:prstGeom>
        </p:spPr>
      </p:pic>
      <p:sp>
        <p:nvSpPr>
          <p:cNvPr id="8" name="Left Arrow 7"/>
          <p:cNvSpPr/>
          <p:nvPr/>
        </p:nvSpPr>
        <p:spPr>
          <a:xfrm>
            <a:off x="457200" y="5989320"/>
            <a:ext cx="1447800" cy="640080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6" action="ppaction://hlinksldjump"/>
              </a:rPr>
              <a:t>Activities</a:t>
            </a:r>
            <a:endParaRPr lang="en-US" dirty="0"/>
          </a:p>
        </p:txBody>
      </p:sp>
      <p:sp>
        <p:nvSpPr>
          <p:cNvPr id="9" name="Right Arrow 8"/>
          <p:cNvSpPr/>
          <p:nvPr/>
        </p:nvSpPr>
        <p:spPr>
          <a:xfrm>
            <a:off x="2667000" y="5989320"/>
            <a:ext cx="1371600" cy="64008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7" action="ppaction://hlinksldjump"/>
              </a:rPr>
              <a:t>End</a:t>
            </a:r>
            <a:endParaRPr lang="en-US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 you like to do?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3200" y="2124456"/>
            <a:ext cx="3657600" cy="2609088"/>
          </a:xfrm>
          <a:prstGeom prst="rect">
            <a:avLst/>
          </a:prstGeom>
        </p:spPr>
      </p:pic>
      <p:sp>
        <p:nvSpPr>
          <p:cNvPr id="5" name="Left Arrow 4"/>
          <p:cNvSpPr/>
          <p:nvPr/>
        </p:nvSpPr>
        <p:spPr>
          <a:xfrm>
            <a:off x="457200" y="5989320"/>
            <a:ext cx="1447800" cy="640080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3" action="ppaction://hlinksldjump"/>
              </a:rPr>
              <a:t>Activities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943600" y="5715000"/>
            <a:ext cx="1752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Did you find my favorite? </a:t>
            </a:r>
            <a:endParaRPr lang="en-US" dirty="0"/>
          </a:p>
        </p:txBody>
      </p:sp>
      <p:sp>
        <p:nvSpPr>
          <p:cNvPr id="7" name="Heart 6">
            <a:hlinkClick r:id="rId4" action="ppaction://hlinksldjump"/>
          </p:cNvPr>
          <p:cNvSpPr/>
          <p:nvPr/>
        </p:nvSpPr>
        <p:spPr>
          <a:xfrm>
            <a:off x="7696200" y="5715000"/>
            <a:ext cx="990600" cy="762000"/>
          </a:xfrm>
          <a:prstGeom prst="heart">
            <a:avLst/>
          </a:prstGeom>
          <a:solidFill>
            <a:schemeClr val="accent2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My  favorite</a:t>
            </a:r>
            <a:endParaRPr lang="en-US" sz="10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233</Words>
  <Application>Microsoft Macintosh PowerPoint</Application>
  <PresentationFormat>On-screen Show (4:3)</PresentationFormat>
  <Paragraphs>32</Paragraphs>
  <Slides>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Fall Fun: What do you like to do?</vt:lpstr>
      <vt:lpstr>Walk in the leaves</vt:lpstr>
      <vt:lpstr>Duck Hunting</vt:lpstr>
      <vt:lpstr>Apple Picking </vt:lpstr>
      <vt:lpstr>Football</vt:lpstr>
      <vt:lpstr>What do you like to do?</vt:lpstr>
    </vt:vector>
  </TitlesOfParts>
  <Company>University of Wisconsin Oshkosh</Company>
  <LinksUpToDate>false</LinksUpToDate>
  <SharedDoc>false</SharedDoc>
  <HyperlinksChanged>false</HyperlinksChanged>
  <AppVersion>12.0258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Fall Fun: What do you like to do?</dc:title>
  <dc:creator>College of Ed. &amp; Human Svcs</dc:creator>
  <cp:lastModifiedBy>College of Ed. &amp; Human Svcs</cp:lastModifiedBy>
  <cp:revision>4</cp:revision>
  <dcterms:created xsi:type="dcterms:W3CDTF">2011-08-29T21:10:22Z</dcterms:created>
  <dcterms:modified xsi:type="dcterms:W3CDTF">2011-08-29T21:13:35Z</dcterms:modified>
</cp:coreProperties>
</file>